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B64B-44AC-4365-A365-D843A7AC6736}" type="datetimeFigureOut">
              <a:rPr lang="hr-HR" smtClean="0"/>
              <a:t>26.2.2021.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5EBE-8D65-4F76-A8C9-111A20BE88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104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B64B-44AC-4365-A365-D843A7AC6736}" type="datetimeFigureOut">
              <a:rPr lang="hr-HR" smtClean="0"/>
              <a:t>26.2.2021.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5EBE-8D65-4F76-A8C9-111A20BE88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700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B64B-44AC-4365-A365-D843A7AC6736}" type="datetimeFigureOut">
              <a:rPr lang="hr-HR" smtClean="0"/>
              <a:t>26.2.2021.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5EBE-8D65-4F76-A8C9-111A20BE88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119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B64B-44AC-4365-A365-D843A7AC6736}" type="datetimeFigureOut">
              <a:rPr lang="hr-HR" smtClean="0"/>
              <a:t>26.2.2021.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5EBE-8D65-4F76-A8C9-111A20BE88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90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B64B-44AC-4365-A365-D843A7AC6736}" type="datetimeFigureOut">
              <a:rPr lang="hr-HR" smtClean="0"/>
              <a:t>26.2.2021.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5EBE-8D65-4F76-A8C9-111A20BE88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645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B64B-44AC-4365-A365-D843A7AC6736}" type="datetimeFigureOut">
              <a:rPr lang="hr-HR" smtClean="0"/>
              <a:t>26.2.2021.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5EBE-8D65-4F76-A8C9-111A20BE88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84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B64B-44AC-4365-A365-D843A7AC6736}" type="datetimeFigureOut">
              <a:rPr lang="hr-HR" smtClean="0"/>
              <a:t>26.2.2021.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5EBE-8D65-4F76-A8C9-111A20BE88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9639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B64B-44AC-4365-A365-D843A7AC6736}" type="datetimeFigureOut">
              <a:rPr lang="hr-HR" smtClean="0"/>
              <a:t>26.2.2021.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5EBE-8D65-4F76-A8C9-111A20BE88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293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B64B-44AC-4365-A365-D843A7AC6736}" type="datetimeFigureOut">
              <a:rPr lang="hr-HR" smtClean="0"/>
              <a:t>26.2.2021.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5EBE-8D65-4F76-A8C9-111A20BE88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737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B64B-44AC-4365-A365-D843A7AC6736}" type="datetimeFigureOut">
              <a:rPr lang="hr-HR" smtClean="0"/>
              <a:t>26.2.2021.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5EBE-8D65-4F76-A8C9-111A20BE88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902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B64B-44AC-4365-A365-D843A7AC6736}" type="datetimeFigureOut">
              <a:rPr lang="hr-HR" smtClean="0"/>
              <a:t>26.2.2021.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5EBE-8D65-4F76-A8C9-111A20BE88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110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4B64B-44AC-4365-A365-D843A7AC6736}" type="datetimeFigureOut">
              <a:rPr lang="hr-HR" smtClean="0"/>
              <a:t>26.2.2021.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05EBE-8D65-4F76-A8C9-111A20BE88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795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C:\Users\Eva\Desktop\winter-mountains-with-snow-30_www.FullHDWpp.com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5015" y="0"/>
            <a:ext cx="12188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89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C:\Users\Eva\Desktop\schoneck-963411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17334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215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C:\Users\korisnik\Desktop\Dan Gospodnji - pripreme\27. nedjelja kroz god\36496-praying-together-1200.1200w.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0"/>
            <a:ext cx="1312535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433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C:\Users\Eva\Desktop\Mountain-Sea-Sky-Desktop-Wallpapers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747" y="0"/>
            <a:ext cx="121957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748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C:\Users\Eva\Desktop\shutterstock_2866894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5268" y="-298113"/>
            <a:ext cx="12673182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50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Prikaz na zaslonu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</dc:creator>
  <cp:lastModifiedBy>Tihomir</cp:lastModifiedBy>
  <cp:revision>3</cp:revision>
  <dcterms:created xsi:type="dcterms:W3CDTF">2018-02-22T12:08:02Z</dcterms:created>
  <dcterms:modified xsi:type="dcterms:W3CDTF">2021-02-26T14:54:28Z</dcterms:modified>
</cp:coreProperties>
</file>